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129" autoAdjust="0"/>
  </p:normalViewPr>
  <p:slideViewPr>
    <p:cSldViewPr>
      <p:cViewPr varScale="1">
        <p:scale>
          <a:sx n="94" d="100"/>
          <a:sy n="94" d="100"/>
        </p:scale>
        <p:origin x="2100" y="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2/23/2017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Chicago, IL,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Zip Code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Zip Code, Chicago, IL, 2010-2014</a:t>
            </a:r>
            <a:r>
              <a:rPr lang="en-US" b="0" dirty="0" smtClean="0"/>
              <a:t>
This map shows the reported Zip Code-level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ZIP-code.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ZIP-code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ZIP-code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Chicago, IL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Zip Code, Chicago, IL</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14315" y="2972375"/>
            <a:ext cx="14478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352800" y="1463174"/>
            <a:ext cx="2861469" cy="4071352"/>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Chicago, IL, 2010-2014</a:t>
            </a:r>
            <a:endParaRPr lang="en-US" sz="2000" b="1" dirty="0">
              <a:effectLst/>
            </a:endParaRPr>
          </a:p>
        </p:txBody>
      </p:sp>
      <p:pic>
        <p:nvPicPr>
          <p:cNvPr id="4" name="Picture 3"/>
          <p:cNvPicPr>
            <a:picLocks noChangeAspect="1"/>
          </p:cNvPicPr>
          <p:nvPr/>
        </p:nvPicPr>
        <p:blipFill>
          <a:blip r:embed="rId4"/>
          <a:stretch>
            <a:fillRect/>
          </a:stretch>
        </p:blipFill>
        <p:spPr>
          <a:xfrm>
            <a:off x="1752600" y="1258881"/>
            <a:ext cx="5505973" cy="3866839"/>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ZIP Codes.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Zip Code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98151" y="1905000"/>
            <a:ext cx="5598124" cy="4552950"/>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county/ZIP-code.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a:t>
            </a:r>
            <a:r>
              <a:rPr lang="en-US" sz="800" dirty="0"/>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Zip Code, Chicago, IL,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63600" y="3036530"/>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0-21</a:t>
            </a:r>
          </a:p>
          <a:p>
            <a:r>
              <a:rPr lang="en-US" dirty="0" smtClean="0">
                <a:latin typeface="Helvetica" pitchFamily="34" charset="0"/>
              </a:rPr>
              <a:t>22-30</a:t>
            </a:r>
          </a:p>
          <a:p>
            <a:r>
              <a:rPr lang="en-US" dirty="0" smtClean="0">
                <a:latin typeface="Helvetica" pitchFamily="34" charset="0"/>
              </a:rPr>
              <a:t>31-44</a:t>
            </a:r>
          </a:p>
          <a:p>
            <a:r>
              <a:rPr lang="en-US" dirty="0" smtClean="0">
                <a:latin typeface="Helvetica" pitchFamily="34" charset="0"/>
              </a:rPr>
              <a:t>45-77</a:t>
            </a:r>
          </a:p>
          <a:p>
            <a:r>
              <a:rPr lang="en-US" dirty="0" smtClean="0">
                <a:latin typeface="Helvetica" pitchFamily="34" charset="0"/>
              </a:rPr>
              <a:t>78+</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276600" y="1650024"/>
            <a:ext cx="3428999" cy="4065951"/>
          </a:xfrm>
          <a:prstGeom prst="rect">
            <a:avLst/>
          </a:prstGeom>
          <a:solidFill>
            <a:schemeClr val="bg1">
              <a:alpha val="0"/>
            </a:schemeClr>
          </a:solidFill>
          <a:effectLst/>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79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county/ZIP-code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a:t>
            </a:r>
            <a:r>
              <a:rPr lang="en-US" sz="800" dirty="0"/>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Zip Code, </a:t>
            </a:r>
          </a:p>
          <a:p>
            <a:pPr fontAlgn="auto">
              <a:spcAft>
                <a:spcPts val="0"/>
              </a:spcAft>
              <a:defRPr/>
            </a:pPr>
            <a:r>
              <a:rPr lang="en-US" sz="2000" b="1" dirty="0" smtClean="0">
                <a:effectLst/>
              </a:rPr>
              <a:t>Chicago, IL,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352800" y="1624400"/>
            <a:ext cx="3200400" cy="4034650"/>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84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county/ZIP-code 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a:t>
            </a:r>
            <a:r>
              <a:rPr lang="en-US" sz="800" dirty="0"/>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Zip Code, Chicago, IL</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62280" y="3003192"/>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249795" y="1501321"/>
            <a:ext cx="3181167" cy="4152106"/>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800" dirty="0"/>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Zip Code, Chicago, IL</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66481"/>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520951" y="1488764"/>
            <a:ext cx="2890962" cy="4020171"/>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Chicago Department of Public Health, Surveillance, Research, and Evaluation Branch, Office of AIDS</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Zip Code, Chicago, IL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47040" y="2979842"/>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264417" y="1419641"/>
            <a:ext cx="2895600" cy="4158417"/>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2243</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99</cp:revision>
  <dcterms:created xsi:type="dcterms:W3CDTF">2013-11-26T00:51:14Z</dcterms:created>
  <dcterms:modified xsi:type="dcterms:W3CDTF">2017-02-23T16:14:23Z</dcterms:modified>
</cp:coreProperties>
</file>