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129" autoAdjust="0"/>
  </p:normalViewPr>
  <p:slideViewPr>
    <p:cSldViewPr>
      <p:cViewPr varScale="1">
        <p:scale>
          <a:sx n="94" d="100"/>
          <a:sy n="94" d="100"/>
        </p:scale>
        <p:origin x="2100" y="78"/>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2/23/2017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Illinois,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County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County, Illinois, 2010-2014</a:t>
            </a:r>
            <a:r>
              <a:rPr lang="en-US" b="0" dirty="0" smtClean="0"/>
              <a:t>
This map shows the reported County-level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County.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County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County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2/23/2017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Illinois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Illinois Department of Public Health Office of Health Protection, HIV Surveillance Unit</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County, Illinois</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27695" y="298253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429000" y="1476855"/>
            <a:ext cx="3276600" cy="3986182"/>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208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Illinois Department of Public Health Office of Health Protection, HIV Surveillance Unit</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Illinois, 2010-2014</a:t>
            </a:r>
            <a:endParaRPr lang="en-US" sz="2000" b="1" dirty="0">
              <a:effectLst/>
            </a:endParaRPr>
          </a:p>
        </p:txBody>
      </p:sp>
      <p:pic>
        <p:nvPicPr>
          <p:cNvPr id="4" name="Picture 3"/>
          <p:cNvPicPr>
            <a:picLocks noChangeAspect="1"/>
          </p:cNvPicPr>
          <p:nvPr/>
        </p:nvPicPr>
        <p:blipFill>
          <a:blip r:embed="rId4"/>
          <a:stretch>
            <a:fillRect/>
          </a:stretch>
        </p:blipFill>
        <p:spPr>
          <a:xfrm>
            <a:off x="1828800" y="1295400"/>
            <a:ext cx="5427688" cy="3810000"/>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a:t>
            </a:r>
            <a:r>
              <a:rPr lang="en-US" dirty="0" err="1" smtClean="0"/>
              <a:t>Countys</a:t>
            </a:r>
            <a:r>
              <a:rPr lang="en-US"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County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3" name="Picture 2"/>
          <p:cNvPicPr>
            <a:picLocks noChangeAspect="1"/>
          </p:cNvPicPr>
          <p:nvPr/>
        </p:nvPicPr>
        <p:blipFill>
          <a:blip r:embed="rId3"/>
          <a:stretch>
            <a:fillRect/>
          </a:stretch>
        </p:blipFill>
        <p:spPr>
          <a:xfrm>
            <a:off x="2601942" y="1828800"/>
            <a:ext cx="5699095" cy="4629150"/>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county/County.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Illinois Department of Public Health Office of Health Protection, HIV Surveillance Unit</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County, Illinois,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73760" y="302101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0-3</a:t>
            </a:r>
          </a:p>
          <a:p>
            <a:r>
              <a:rPr lang="en-US" dirty="0" smtClean="0">
                <a:latin typeface="Helvetica" pitchFamily="34" charset="0"/>
              </a:rPr>
              <a:t>4-5</a:t>
            </a:r>
          </a:p>
          <a:p>
            <a:r>
              <a:rPr lang="en-US" dirty="0" smtClean="0">
                <a:latin typeface="Helvetica" pitchFamily="34" charset="0"/>
              </a:rPr>
              <a:t>6-6</a:t>
            </a:r>
          </a:p>
          <a:p>
            <a:r>
              <a:rPr lang="en-US" dirty="0" smtClean="0">
                <a:latin typeface="Helvetica" pitchFamily="34" charset="0"/>
              </a:rPr>
              <a:t>7-9</a:t>
            </a:r>
          </a:p>
          <a:p>
            <a:r>
              <a:rPr lang="en-US" dirty="0" smtClean="0">
                <a:latin typeface="Helvetica" pitchFamily="34" charset="0"/>
              </a:rPr>
              <a:t>10+</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352800" y="1510098"/>
            <a:ext cx="3627013" cy="4145780"/>
          </a:xfrm>
          <a:prstGeom prst="rect">
            <a:avLst/>
          </a:prstGeom>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80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county/County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Illinois Department of Public Health Office of Health Protection, HIV Surveillance Unit</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County, </a:t>
            </a:r>
          </a:p>
          <a:p>
            <a:pPr fontAlgn="auto">
              <a:spcAft>
                <a:spcPts val="0"/>
              </a:spcAft>
              <a:defRPr/>
            </a:pPr>
            <a:r>
              <a:rPr lang="en-US" sz="2000" b="1" dirty="0" smtClean="0">
                <a:effectLst/>
              </a:rPr>
              <a:t>Illinois,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056178" y="1510125"/>
            <a:ext cx="3573221" cy="4162261"/>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a:t>
            </a:r>
            <a:r>
              <a:rPr lang="en-US" sz="700" dirty="0" smtClean="0">
                <a:latin typeface="Helvetica" panose="020B0604020202020204" pitchFamily="34" charset="0"/>
                <a:cs typeface="Helvetica" panose="020B0604020202020204" pitchFamily="34" charset="0"/>
              </a:rPr>
              <a:t>county/County </a:t>
            </a:r>
            <a:r>
              <a:rPr lang="en-US" sz="700" dirty="0">
                <a:latin typeface="Helvetica" panose="020B0604020202020204" pitchFamily="34" charset="0"/>
                <a:cs typeface="Helvetica" panose="020B0604020202020204" pitchFamily="34" charset="0"/>
              </a:rPr>
              <a:t>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Illinois Department of Public Health Office of Health Protection, HIV Surveillance Unit</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County, Illinois</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212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167479" y="1478793"/>
            <a:ext cx="3263484" cy="4310856"/>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Illinois Department of Public Health Office of Health Protection, HIV Surveillance Unit</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County, Illinois</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66481"/>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253784" y="1528953"/>
            <a:ext cx="3528016" cy="3956654"/>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Illinois Department of Public Health Office of Health Protection, HIV Surveillance Unit</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County, Illinois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11480" y="298077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228974" y="1535775"/>
            <a:ext cx="3857625" cy="4024081"/>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2189</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Broadnax, Danielle</cp:lastModifiedBy>
  <cp:revision>94</cp:revision>
  <dcterms:created xsi:type="dcterms:W3CDTF">2013-11-26T00:51:14Z</dcterms:created>
  <dcterms:modified xsi:type="dcterms:W3CDTF">2017-02-23T17:47:16Z</dcterms:modified>
</cp:coreProperties>
</file>