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129" autoAdjust="0"/>
  </p:normalViewPr>
  <p:slideViewPr>
    <p:cSldViewPr>
      <p:cViewPr varScale="1">
        <p:scale>
          <a:sx n="131" d="100"/>
          <a:sy n="131" d="100"/>
        </p:scale>
        <p:origin x="2514" y="126"/>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3/3/2017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San Francisco, CA,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Zip Code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Zip Code, San Francisco, CA, 2010-2014</a:t>
            </a:r>
            <a:r>
              <a:rPr lang="en-US" b="0" dirty="0" smtClean="0"/>
              <a:t>
This map shows the reported Zip Code-level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ZIP-code.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ZIP-code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ZIP-code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San Francisco, CA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Zip Code, San Francisco, CA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82600" y="298761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975" y="1456961"/>
            <a:ext cx="4086225" cy="4136672"/>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San Francisco, CA, 2010-2014</a:t>
            </a:r>
            <a:endParaRPr lang="en-US" sz="2000" b="1" dirty="0">
              <a:effectLst/>
            </a:endParaRPr>
          </a:p>
        </p:txBody>
      </p:sp>
      <p:pic>
        <p:nvPicPr>
          <p:cNvPr id="4" name="Picture 3"/>
          <p:cNvPicPr>
            <a:picLocks noChangeAspect="1"/>
          </p:cNvPicPr>
          <p:nvPr/>
        </p:nvPicPr>
        <p:blipFill>
          <a:blip r:embed="rId4"/>
          <a:stretch>
            <a:fillRect/>
          </a:stretch>
        </p:blipFill>
        <p:spPr>
          <a:xfrm>
            <a:off x="1872310" y="1289993"/>
            <a:ext cx="5412410" cy="3815407"/>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ZIP Codes.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Zip Code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13695" y="1828800"/>
            <a:ext cx="5682579" cy="4643437"/>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county/ZIP-code.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fontScale="85000" lnSpcReduction="1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Zip Code, San Francisco, CA,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3820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0-18</a:t>
            </a:r>
          </a:p>
          <a:p>
            <a:r>
              <a:rPr lang="en-US" dirty="0" smtClean="0">
                <a:latin typeface="Helvetica" pitchFamily="34" charset="0"/>
              </a:rPr>
              <a:t>19-33</a:t>
            </a:r>
          </a:p>
          <a:p>
            <a:r>
              <a:rPr lang="en-US" dirty="0" smtClean="0">
                <a:latin typeface="Helvetica" pitchFamily="34" charset="0"/>
              </a:rPr>
              <a:t>34-57</a:t>
            </a:r>
          </a:p>
          <a:p>
            <a:r>
              <a:rPr lang="en-US" dirty="0" smtClean="0">
                <a:latin typeface="Helvetica" pitchFamily="34" charset="0"/>
              </a:rPr>
              <a:t>58-74</a:t>
            </a:r>
          </a:p>
          <a:p>
            <a:r>
              <a:rPr lang="en-US" dirty="0" smtClean="0">
                <a:latin typeface="Helvetica" pitchFamily="34" charset="0"/>
              </a:rPr>
              <a:t>75+</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1410188"/>
            <a:ext cx="4419600" cy="4428637"/>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county/ZIP-code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Zip Code, </a:t>
            </a:r>
          </a:p>
          <a:p>
            <a:pPr fontAlgn="auto">
              <a:spcAft>
                <a:spcPts val="0"/>
              </a:spcAft>
              <a:defRPr/>
            </a:pPr>
            <a:r>
              <a:rPr lang="en-US" sz="2000" b="1" dirty="0" smtClean="0">
                <a:effectLst/>
              </a:rPr>
              <a:t>San Francisco, CA,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73742"/>
            <a:ext cx="4307434" cy="4272414"/>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county/ZIP-code 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Zip Code, San Francisco, CA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0132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356523"/>
            <a:ext cx="4551190" cy="4495800"/>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152400"/>
            <a:ext cx="6705600" cy="8683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Zip Code, San Francisco, CA</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7360" y="29723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353899"/>
            <a:ext cx="4253289" cy="4270614"/>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San Francisco Department of Public Health, HIV/Epidemiology Section</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Zip Code, San Francisco, CA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7200" y="29909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420692"/>
            <a:ext cx="4192834" cy="4141908"/>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2205</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fossle</cp:lastModifiedBy>
  <cp:revision>89</cp:revision>
  <dcterms:created xsi:type="dcterms:W3CDTF">2013-11-26T00:51:14Z</dcterms:created>
  <dcterms:modified xsi:type="dcterms:W3CDTF">2017-03-03T21:37:41Z</dcterms:modified>
</cp:coreProperties>
</file>